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54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05"/>
            <a:ext cx="9144000" cy="64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4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15400" cy="6477000"/>
          </a:xfrm>
        </p:spPr>
      </p:pic>
    </p:spTree>
    <p:extLst>
      <p:ext uri="{BB962C8B-B14F-4D97-AF65-F5344CB8AC3E}">
        <p14:creationId xmlns:p14="http://schemas.microsoft.com/office/powerpoint/2010/main" val="395485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2237"/>
            <a:ext cx="8991600" cy="6430963"/>
          </a:xfrm>
        </p:spPr>
      </p:pic>
    </p:spTree>
    <p:extLst>
      <p:ext uri="{BB962C8B-B14F-4D97-AF65-F5344CB8AC3E}">
        <p14:creationId xmlns:p14="http://schemas.microsoft.com/office/powerpoint/2010/main" val="311036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0"/>
            <a:ext cx="8991599" cy="6781800"/>
          </a:xfrm>
        </p:spPr>
      </p:pic>
    </p:spTree>
    <p:extLst>
      <p:ext uri="{BB962C8B-B14F-4D97-AF65-F5344CB8AC3E}">
        <p14:creationId xmlns:p14="http://schemas.microsoft.com/office/powerpoint/2010/main" val="340363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115984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8763000" cy="6705600"/>
          </a:xfrm>
        </p:spPr>
      </p:pic>
    </p:spTree>
    <p:extLst>
      <p:ext uri="{BB962C8B-B14F-4D97-AF65-F5344CB8AC3E}">
        <p14:creationId xmlns:p14="http://schemas.microsoft.com/office/powerpoint/2010/main" val="422738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8610599" cy="6553200"/>
          </a:xfrm>
        </p:spPr>
      </p:pic>
    </p:spTree>
    <p:extLst>
      <p:ext uri="{BB962C8B-B14F-4D97-AF65-F5344CB8AC3E}">
        <p14:creationId xmlns:p14="http://schemas.microsoft.com/office/powerpoint/2010/main" val="81060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15400" cy="6477000"/>
          </a:xfrm>
        </p:spPr>
      </p:pic>
    </p:spTree>
    <p:extLst>
      <p:ext uri="{BB962C8B-B14F-4D97-AF65-F5344CB8AC3E}">
        <p14:creationId xmlns:p14="http://schemas.microsoft.com/office/powerpoint/2010/main" val="141226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52400"/>
            <a:ext cx="8762999" cy="6553200"/>
          </a:xfrm>
        </p:spPr>
      </p:pic>
    </p:spTree>
    <p:extLst>
      <p:ext uri="{BB962C8B-B14F-4D97-AF65-F5344CB8AC3E}">
        <p14:creationId xmlns:p14="http://schemas.microsoft.com/office/powerpoint/2010/main" val="100971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229600" cy="4038600"/>
          </a:xfrm>
        </p:spPr>
      </p:pic>
    </p:spTree>
    <p:extLst>
      <p:ext uri="{BB962C8B-B14F-4D97-AF65-F5344CB8AC3E}">
        <p14:creationId xmlns:p14="http://schemas.microsoft.com/office/powerpoint/2010/main" val="17364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2237"/>
            <a:ext cx="8915400" cy="6430963"/>
          </a:xfrm>
        </p:spPr>
      </p:pic>
    </p:spTree>
    <p:extLst>
      <p:ext uri="{BB962C8B-B14F-4D97-AF65-F5344CB8AC3E}">
        <p14:creationId xmlns:p14="http://schemas.microsoft.com/office/powerpoint/2010/main" val="70098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3595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2237"/>
            <a:ext cx="8891754" cy="6430963"/>
          </a:xfrm>
        </p:spPr>
      </p:pic>
    </p:spTree>
    <p:extLst>
      <p:ext uri="{BB962C8B-B14F-4D97-AF65-F5344CB8AC3E}">
        <p14:creationId xmlns:p14="http://schemas.microsoft.com/office/powerpoint/2010/main" val="21503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6629400"/>
          </a:xfrm>
        </p:spPr>
      </p:pic>
    </p:spTree>
    <p:extLst>
      <p:ext uri="{BB962C8B-B14F-4D97-AF65-F5344CB8AC3E}">
        <p14:creationId xmlns:p14="http://schemas.microsoft.com/office/powerpoint/2010/main" val="247344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8686800" cy="6553200"/>
          </a:xfrm>
        </p:spPr>
      </p:pic>
    </p:spTree>
    <p:extLst>
      <p:ext uri="{BB962C8B-B14F-4D97-AF65-F5344CB8AC3E}">
        <p14:creationId xmlns:p14="http://schemas.microsoft.com/office/powerpoint/2010/main" val="171729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342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</p:spPr>
      </p:pic>
    </p:spTree>
    <p:extLst>
      <p:ext uri="{BB962C8B-B14F-4D97-AF65-F5344CB8AC3E}">
        <p14:creationId xmlns:p14="http://schemas.microsoft.com/office/powerpoint/2010/main" val="249091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629400"/>
          </a:xfrm>
        </p:spPr>
      </p:pic>
    </p:spTree>
    <p:extLst>
      <p:ext uri="{BB962C8B-B14F-4D97-AF65-F5344CB8AC3E}">
        <p14:creationId xmlns:p14="http://schemas.microsoft.com/office/powerpoint/2010/main" val="295605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9144000" cy="6705600"/>
          </a:xfrm>
        </p:spPr>
      </p:pic>
    </p:spTree>
    <p:extLst>
      <p:ext uri="{BB962C8B-B14F-4D97-AF65-F5344CB8AC3E}">
        <p14:creationId xmlns:p14="http://schemas.microsoft.com/office/powerpoint/2010/main" val="213083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879"/>
            <a:ext cx="8915400" cy="6659721"/>
          </a:xfrm>
        </p:spPr>
      </p:pic>
    </p:spTree>
    <p:extLst>
      <p:ext uri="{BB962C8B-B14F-4D97-AF65-F5344CB8AC3E}">
        <p14:creationId xmlns:p14="http://schemas.microsoft.com/office/powerpoint/2010/main" val="205360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9144000" cy="6781800"/>
          </a:xfrm>
        </p:spPr>
      </p:pic>
    </p:spTree>
    <p:extLst>
      <p:ext uri="{BB962C8B-B14F-4D97-AF65-F5344CB8AC3E}">
        <p14:creationId xmlns:p14="http://schemas.microsoft.com/office/powerpoint/2010/main" val="4010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6037"/>
            <a:ext cx="8991600" cy="6735763"/>
          </a:xfrm>
        </p:spPr>
      </p:pic>
    </p:spTree>
    <p:extLst>
      <p:ext uri="{BB962C8B-B14F-4D97-AF65-F5344CB8AC3E}">
        <p14:creationId xmlns:p14="http://schemas.microsoft.com/office/powerpoint/2010/main" val="307969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8915399" cy="6629400"/>
          </a:xfrm>
        </p:spPr>
      </p:pic>
    </p:spTree>
    <p:extLst>
      <p:ext uri="{BB962C8B-B14F-4D97-AF65-F5344CB8AC3E}">
        <p14:creationId xmlns:p14="http://schemas.microsoft.com/office/powerpoint/2010/main" val="324299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ALkamaL</dc:creator>
  <cp:lastModifiedBy>ALkamaL</cp:lastModifiedBy>
  <cp:revision>3</cp:revision>
  <dcterms:created xsi:type="dcterms:W3CDTF">2006-08-16T00:00:00Z</dcterms:created>
  <dcterms:modified xsi:type="dcterms:W3CDTF">2024-04-04T04:45:25Z</dcterms:modified>
</cp:coreProperties>
</file>